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0172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3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2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1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837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69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6/8/22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3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6/8/22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1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6/8/22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5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0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1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‹Nr.›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DD8EACB7-D372-470B-B76E-A829D0031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44AC92CF-7686-B7A4-5E8E-4594E2F40E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9" name="Rectangle 5">
            <a:extLst>
              <a:ext uri="{FF2B5EF4-FFF2-40B4-BE49-F238E27FC236}">
                <a16:creationId xmlns:a16="http://schemas.microsoft.com/office/drawing/2014/main" id="{FBE11A49-02A1-4D4C-9A49-CDF496B109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900" y="723900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A37BE1-52C0-245B-B199-A06452DBE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561" y="1066800"/>
            <a:ext cx="3931320" cy="2267193"/>
          </a:xfrm>
        </p:spPr>
        <p:txBody>
          <a:bodyPr>
            <a:normAutofit/>
          </a:bodyPr>
          <a:lstStyle/>
          <a:p>
            <a:r>
              <a:rPr lang="de-DE" sz="2200" dirty="0"/>
              <a:t>Wurzelrechnung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2A94DD8-AE34-5E55-ADB4-B09E63E9D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561" y="4327781"/>
            <a:ext cx="3931321" cy="1033669"/>
          </a:xfrm>
        </p:spPr>
        <p:txBody>
          <a:bodyPr>
            <a:normAutofit/>
          </a:bodyPr>
          <a:lstStyle/>
          <a:p>
            <a:endParaRPr lang="de-DE"/>
          </a:p>
        </p:txBody>
      </p:sp>
      <p:grpSp>
        <p:nvGrpSpPr>
          <p:cNvPr id="20" name="Group 12">
            <a:extLst>
              <a:ext uri="{FF2B5EF4-FFF2-40B4-BE49-F238E27FC236}">
                <a16:creationId xmlns:a16="http://schemas.microsoft.com/office/drawing/2014/main" id="{F1732D3A-CFF0-45BE-AD79-F83D0272C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80479" y="3871114"/>
            <a:ext cx="867485" cy="115439"/>
            <a:chOff x="8910933" y="1861308"/>
            <a:chExt cx="867485" cy="11543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892F72C-7FB6-49C8-A402-D5DC42DB67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C92C2E1-605F-49BD-8AC8-DC52B3015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8BE2E0F-EE6D-4748-AB8F-724D0DDC6E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50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BF2350-B4C2-58DA-5E08-DACA2B1E9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591333"/>
          </a:xfrm>
        </p:spPr>
        <p:txBody>
          <a:bodyPr>
            <a:normAutofit fontScale="90000"/>
          </a:bodyPr>
          <a:lstStyle/>
          <a:p>
            <a:r>
              <a:rPr lang="de-DE" dirty="0"/>
              <a:t>Es gilt: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F5F3FAF1-9B78-1303-B426-298E9F5BB1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8700" y="723900"/>
                <a:ext cx="10134600" cy="4639253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de-DE" sz="3600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de-DE" sz="3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g>
                        <m:e>
                          <m:r>
                            <a:rPr lang="de-DE" sz="36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de-DE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de-DE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DE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de-DE" sz="3600" b="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de-DE" sz="3600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de-DE" sz="36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de-DE" sz="36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de-DE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de-DE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DE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de-DE" sz="36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de-DE" sz="3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de-DE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DE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de-DE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de-DE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de-DE" sz="3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de-DE" sz="3600" b="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de-DE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3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de-DE" sz="36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sup>
                      </m:sSup>
                      <m:r>
                        <a:rPr lang="de-DE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de-DE" sz="3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g>
                        <m:e>
                          <m:sSup>
                            <m:sSupPr>
                              <m:ctrlPr>
                                <a:rPr lang="de-DE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DE" sz="3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de-DE" dirty="0"/>
              </a:p>
              <a:p>
                <a:endParaRPr lang="de-DE" sz="2400" dirty="0"/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F5F3FAF1-9B78-1303-B426-298E9F5BB1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8700" y="723900"/>
                <a:ext cx="10134600" cy="4639253"/>
              </a:xfrm>
              <a:blipFill>
                <a:blip r:embed="rId2"/>
                <a:stretch>
                  <a:fillRect b="-27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1606340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AnalogousFromLightSeedRightStep">
      <a:dk1>
        <a:srgbClr val="000000"/>
      </a:dk1>
      <a:lt1>
        <a:srgbClr val="FFFFFF"/>
      </a:lt1>
      <a:dk2>
        <a:srgbClr val="3F3423"/>
      </a:dk2>
      <a:lt2>
        <a:srgbClr val="E2E8E2"/>
      </a:lt2>
      <a:accent1>
        <a:srgbClr val="C492C0"/>
      </a:accent1>
      <a:accent2>
        <a:srgbClr val="BA7F9C"/>
      </a:accent2>
      <a:accent3>
        <a:srgbClr val="C6969A"/>
      </a:accent3>
      <a:accent4>
        <a:srgbClr val="BA927F"/>
      </a:accent4>
      <a:accent5>
        <a:srgbClr val="ADA383"/>
      </a:accent5>
      <a:accent6>
        <a:srgbClr val="A0A873"/>
      </a:accent6>
      <a:hlink>
        <a:srgbClr val="568F5B"/>
      </a:hlink>
      <a:folHlink>
        <a:srgbClr val="7F7F7F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Macintosh PowerPoint</Application>
  <PresentationFormat>Breitbild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Bembo</vt:lpstr>
      <vt:lpstr>Cambria Math</vt:lpstr>
      <vt:lpstr>AdornVTI</vt:lpstr>
      <vt:lpstr>Wurzelrechnung</vt:lpstr>
      <vt:lpstr>Es gilt: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Wurzelrechnung</dc:title>
  <dc:creator>Michael Finkler</dc:creator>
  <cp:lastModifiedBy>Michael Finkler</cp:lastModifiedBy>
  <cp:revision>1</cp:revision>
  <dcterms:created xsi:type="dcterms:W3CDTF">2022-06-08T08:00:49Z</dcterms:created>
  <dcterms:modified xsi:type="dcterms:W3CDTF">2022-06-08T08:08:24Z</dcterms:modified>
</cp:coreProperties>
</file>