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D3B3C7E-BC2D-4436-8B03-AC421FA66787}"/>
              </a:ext>
            </a:extLst>
          </p:cNvPr>
          <p:cNvSpPr/>
          <p:nvPr/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6887E-4265-46F7-9DE0-605FFFC907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5130" y="1066800"/>
            <a:ext cx="8112369" cy="2073119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 cap="all" spc="39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B1A74-54F5-45CA-8922-87FFD5751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5804" y="4876802"/>
            <a:ext cx="7821637" cy="102869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BE6EF-9D0F-4ABF-B92C-E967FE3F1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6/8/22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B150-954C-4F02-89AC-DA7163D7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79965" y="6245352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16270-CBD7-4ACC-BFC5-9CADE722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‹Nr.›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9B5D0C1-066E-4C02-A6B8-59FAE4A19724}"/>
              </a:ext>
            </a:extLst>
          </p:cNvPr>
          <p:cNvGrpSpPr/>
          <p:nvPr/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01724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1126-542A-43AD-8078-EE356516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5F98B-5F32-4561-BFBC-9F6E5DA0A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28700" y="2161903"/>
            <a:ext cx="10134600" cy="3743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3D0DD-B04E-4E48-8EE1-51E46131A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6/8/22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1352D-F9C0-4442-9601-A09A7655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C0801-9C45-40AE-AB33-5742CDA4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630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946561-59BF-4566-AD2C-9B05C4771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6250" y="723899"/>
            <a:ext cx="2271849" cy="5410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F7870-6CBD-47E2-854C-68141BAA1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23900" y="723899"/>
            <a:ext cx="8302534" cy="5410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2FAF3-C106-49CB-A845-1FC7F7313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6/8/22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D5CCC-00E8-48FA-91A6-921E7B644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1751-E7AA-406D-A977-1ACEF1FB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321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DC87-4B97-4A7C-BC4C-6E772456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59FD9-57FD-4ABA-9FCD-795405253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BD40E-B0AA-47B8-900F-488A8AEC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6/8/22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E623C-1E35-4485-A5B4-A71969BE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C6BB9-EF4F-465E-985B-34521F68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814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F5577-D71B-4279-B07A-62F703E5D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6/8/22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8367D-C35C-4023-BEBE-F834D033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FCF8A-B8C6-496A-98A5-BBB52DB7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DE45C10-227D-42DF-A888-EEFD3784FA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3900" y="750338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A214944-8898-48BC-AE6F-065DA7BBB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80478" y="4714704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4B3AAB-30C4-441D-B481-D253F8325953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DCB6176-5585-40BC-BC9C-CA625F989F1B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7C4F1D9-97D8-43DD-A319-C56367F97FCE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25E64ED-B373-4866-B5A2-E805D316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291" y="1274475"/>
            <a:ext cx="3761832" cy="2823913"/>
          </a:xfrm>
        </p:spPr>
        <p:txBody>
          <a:bodyPr anchor="b">
            <a:normAutofit/>
          </a:bodyPr>
          <a:lstStyle>
            <a:lvl1pPr algn="ctr">
              <a:defRPr sz="3200" cap="all" spc="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D6168-DDAE-41B2-A0D5-42185A2D0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6756" y="2730304"/>
            <a:ext cx="4383030" cy="13973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8375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25EB-71EE-41B3-89D2-47A0C7C35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62F7D-C4AD-4BD4-AAC8-F0223EE4A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7305" y="2155369"/>
            <a:ext cx="4953000" cy="39983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FB088-28C6-4667-8DF2-0DE32AE3E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55369"/>
            <a:ext cx="4953000" cy="39983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6095F-AE34-4E94-B722-E3A1205A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6/8/22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6A8E6-BD94-48EA-8F35-DA0DF910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78AEF-56B8-49F5-81E8-663B1FFA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769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873F-001F-4254-97F3-05329E6A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555171"/>
            <a:ext cx="10134600" cy="11355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7B575-060F-4296-A28A-93DA109F9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7306" y="1801620"/>
            <a:ext cx="4849036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581A51-F4D1-4A02-9918-C416F820B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7306" y="2619103"/>
            <a:ext cx="4849036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916D0-3DFE-455D-9888-3FDEFD3D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108" y="1801620"/>
            <a:ext cx="4904585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3D763-0643-4A48-8007-93391C59F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108" y="2619103"/>
            <a:ext cx="4904585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2D07B-3A5D-41C2-83B8-BD1AD652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6/8/22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C1367-FE5A-4CDD-B85B-724FFFE5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2F244-23EB-4E1A-B74F-77F23F87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63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76C0A-BEF4-4DE4-A9D2-C60298FC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7C0AC-3C98-4D68-AE72-CFFA1638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6/8/22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7722A-E2E4-45D2-8A20-4853ED68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6B9201-B20B-4412-B745-F2F6A914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616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4889A-9ABE-4409-BAD8-F84C36C1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6/8/22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A5A70-FE21-4CB6-A67B-1DC798E9E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4AD11-7FD2-432C-A6AB-395BE927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55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97CF-9CDD-4E78-8F35-A2FFE7867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94BFE-7A85-4123-B0F7-4DB1C141C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6800"/>
            <a:ext cx="6172200" cy="48386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EFD6D-1929-4A73-A860-22A36FF5C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399A5-94A1-4452-AFF0-918BDA8B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6/8/22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589D8-DD83-406C-A77A-176D2399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46024-82ED-40EF-8846-F6CC44BC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709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D12FA-83A4-42AF-98D7-312C4C5A7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CF1DC8-2932-4C6E-BFBB-8BA1C9598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5942012" cy="4838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E0000-EF01-46A5-8A71-25FB7EA3F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AD40B-9246-4532-9F73-5BA9061C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6/8/22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6B9A0-5B1C-4F7B-828A-EF74E514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E99FB-C932-4165-A612-8B302D8F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11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CE7638-D991-46E7-BF2C-67D1AC82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C6B9C-4923-4DAB-9748-D5CD289EB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2161903"/>
            <a:ext cx="10134600" cy="3969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78CF6-4B33-40E4-B881-5F4C56837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19590046-DA73-4BBF-84B5-C08E6F75191A}" type="slidenum">
              <a:rPr lang="en-US" smtClean="0"/>
              <a:t>‹Nr.›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E857E-F564-4539-9984-10435B614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C485584D-7D79-4248-9986-4CA35242F944}" type="datetimeFigureOut">
              <a:rPr lang="en-US" smtClean="0"/>
              <a:t>6/8/22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EABEF-B998-4B11-A878-8F492F8E3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B54D17-3792-403D-9127-495845021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160920 w 12192000"/>
              <a:gd name="connsiteY0" fmla="*/ 157606 h 6858000"/>
              <a:gd name="connsiteX1" fmla="*/ 160920 w 12192000"/>
              <a:gd name="connsiteY1" fmla="*/ 6700394 h 6858000"/>
              <a:gd name="connsiteX2" fmla="*/ 12031081 w 12192000"/>
              <a:gd name="connsiteY2" fmla="*/ 6700394 h 6858000"/>
              <a:gd name="connsiteX3" fmla="*/ 12031081 w 12192000"/>
              <a:gd name="connsiteY3" fmla="*/ 157606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60920" y="157606"/>
                </a:moveTo>
                <a:lnTo>
                  <a:pt x="160920" y="6700394"/>
                </a:lnTo>
                <a:lnTo>
                  <a:pt x="12031081" y="6700394"/>
                </a:lnTo>
                <a:lnTo>
                  <a:pt x="12031081" y="15760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3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Tx/>
        <a:buNone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-228600" algn="l" defTabSz="914400" rtl="0" eaLnBrk="1" latinLnBrk="0" hangingPunct="1">
        <a:lnSpc>
          <a:spcPct val="11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DD8EACB7-D372-470B-B76E-A829D0031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44AC92CF-7686-B7A4-5E8E-4594E2F40E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9" name="Rectangle 5">
            <a:extLst>
              <a:ext uri="{FF2B5EF4-FFF2-40B4-BE49-F238E27FC236}">
                <a16:creationId xmlns:a16="http://schemas.microsoft.com/office/drawing/2014/main" id="{FBE11A49-02A1-4D4C-9A49-CDF496B109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3900" y="723900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CA37BE1-52C0-245B-B199-A06452DBEA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8561" y="1066800"/>
            <a:ext cx="3931320" cy="2267193"/>
          </a:xfrm>
        </p:spPr>
        <p:txBody>
          <a:bodyPr>
            <a:normAutofit/>
          </a:bodyPr>
          <a:lstStyle/>
          <a:p>
            <a:r>
              <a:rPr lang="de-DE" sz="2200" dirty="0"/>
              <a:t>Wurzelrechnung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2A94DD8-AE34-5E55-ADB4-B09E63E9DE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8561" y="4327781"/>
            <a:ext cx="3931321" cy="1033669"/>
          </a:xfrm>
        </p:spPr>
        <p:txBody>
          <a:bodyPr>
            <a:normAutofit/>
          </a:bodyPr>
          <a:lstStyle/>
          <a:p>
            <a:endParaRPr lang="de-DE"/>
          </a:p>
        </p:txBody>
      </p:sp>
      <p:grpSp>
        <p:nvGrpSpPr>
          <p:cNvPr id="20" name="Group 12">
            <a:extLst>
              <a:ext uri="{FF2B5EF4-FFF2-40B4-BE49-F238E27FC236}">
                <a16:creationId xmlns:a16="http://schemas.microsoft.com/office/drawing/2014/main" id="{F1732D3A-CFF0-45BE-AD79-F83D0272C6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580479" y="3871114"/>
            <a:ext cx="867485" cy="115439"/>
            <a:chOff x="8910933" y="1861308"/>
            <a:chExt cx="867485" cy="11543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892F72C-7FB6-49C8-A402-D5DC42DB67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C92C2E1-605F-49BD-8AC8-DC52B3015E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8BE2E0F-EE6D-4748-AB8F-724D0DDC6E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50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BF2350-B4C2-58DA-5E08-DACA2B1E9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0"/>
            <a:ext cx="10134600" cy="591333"/>
          </a:xfrm>
        </p:spPr>
        <p:txBody>
          <a:bodyPr>
            <a:normAutofit fontScale="90000"/>
          </a:bodyPr>
          <a:lstStyle/>
          <a:p>
            <a:r>
              <a:rPr lang="de-DE" dirty="0"/>
              <a:t>Es gilt: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F5F3FAF1-9B78-1303-B426-298E9F5BB1C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28700" y="723900"/>
                <a:ext cx="10134600" cy="4639253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de-DE" sz="3600" i="1" dirty="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de-DE" sz="36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g>
                        <m:e>
                          <m:r>
                            <a:rPr lang="de-DE" sz="36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de-DE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de-DE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3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DE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de-DE" sz="3600" b="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de-DE" sz="3600" i="1" dirty="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de-DE" sz="36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de-DE" sz="36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de-DE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de-DE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3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DE" sz="3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de-DE" sz="360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de-DE" sz="3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de-DE" sz="3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sSup>
                            <m:sSupPr>
                              <m:ctrlPr>
                                <a:rPr lang="de-DE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DE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de-DE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de-DE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de-DE" sz="3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de-DE" sz="3600" b="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de-DE" sz="3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3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de-DE" sz="36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sup>
                      </m:sSup>
                      <m:r>
                        <a:rPr lang="de-DE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de-DE" sz="3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de-DE" sz="36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g>
                        <m:e>
                          <m:sSup>
                            <m:sSupPr>
                              <m:ctrlPr>
                                <a:rPr lang="de-DE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DE" sz="3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de-DE" dirty="0"/>
              </a:p>
              <a:p>
                <a:endParaRPr lang="de-DE" sz="2400" dirty="0"/>
              </a:p>
            </p:txBody>
          </p:sp>
        </mc:Choice>
        <mc:Fallback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F5F3FAF1-9B78-1303-B426-298E9F5BB1C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28700" y="723900"/>
                <a:ext cx="10134600" cy="4639253"/>
              </a:xfrm>
              <a:blipFill>
                <a:blip r:embed="rId2"/>
                <a:stretch>
                  <a:fillRect b="-27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1606340"/>
      </p:ext>
    </p:extLst>
  </p:cSld>
  <p:clrMapOvr>
    <a:masterClrMapping/>
  </p:clrMapOvr>
</p:sld>
</file>

<file path=ppt/theme/theme1.xml><?xml version="1.0" encoding="utf-8"?>
<a:theme xmlns:a="http://schemas.openxmlformats.org/drawingml/2006/main" name="AdornVTI">
  <a:themeElements>
    <a:clrScheme name="AnalogousFromLightSeedRightStep">
      <a:dk1>
        <a:srgbClr val="000000"/>
      </a:dk1>
      <a:lt1>
        <a:srgbClr val="FFFFFF"/>
      </a:lt1>
      <a:dk2>
        <a:srgbClr val="3F3423"/>
      </a:dk2>
      <a:lt2>
        <a:srgbClr val="E2E8E2"/>
      </a:lt2>
      <a:accent1>
        <a:srgbClr val="C492C0"/>
      </a:accent1>
      <a:accent2>
        <a:srgbClr val="BA7F9C"/>
      </a:accent2>
      <a:accent3>
        <a:srgbClr val="C6969A"/>
      </a:accent3>
      <a:accent4>
        <a:srgbClr val="BA927F"/>
      </a:accent4>
      <a:accent5>
        <a:srgbClr val="ADA383"/>
      </a:accent5>
      <a:accent6>
        <a:srgbClr val="A0A873"/>
      </a:accent6>
      <a:hlink>
        <a:srgbClr val="568F5B"/>
      </a:hlink>
      <a:folHlink>
        <a:srgbClr val="7F7F7F"/>
      </a:folHlink>
    </a:clrScheme>
    <a:fontScheme name="Bembo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ornVTI" id="{497E3FA9-5A27-4D12-9D04-917BEF3D1303}" vid="{34192A01-61CA-4566-9818-841C607496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Macintosh PowerPoint</Application>
  <PresentationFormat>Breitbild</PresentationFormat>
  <Paragraphs>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Bembo</vt:lpstr>
      <vt:lpstr>Cambria Math</vt:lpstr>
      <vt:lpstr>AdornVTI</vt:lpstr>
      <vt:lpstr>Wurzelrechnung</vt:lpstr>
      <vt:lpstr>Es gilt: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Wurzelrechnung</dc:title>
  <dc:creator>Michael Finkler</dc:creator>
  <cp:lastModifiedBy>Michael Finkler</cp:lastModifiedBy>
  <cp:revision>1</cp:revision>
  <dcterms:created xsi:type="dcterms:W3CDTF">2022-06-08T08:00:49Z</dcterms:created>
  <dcterms:modified xsi:type="dcterms:W3CDTF">2022-06-08T08:08:24Z</dcterms:modified>
</cp:coreProperties>
</file>