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02" d="100"/>
          <a:sy n="102" d="100"/>
        </p:scale>
        <p:origin x="19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05FC-C489-334A-B1D9-F12622427113}" type="datetimeFigureOut">
              <a:rPr lang="de-DE" smtClean="0"/>
              <a:t>31.05.22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FC8EB-C2BC-6249-93CB-D71FA53981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8798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FC8EB-C2BC-6249-93CB-D71FA53981BE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096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2FA6B5-2DC0-C3F6-A405-1A050435F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2" y="892935"/>
            <a:ext cx="10318418" cy="4394988"/>
          </a:xfrm>
        </p:spPr>
        <p:txBody>
          <a:bodyPr/>
          <a:lstStyle/>
          <a:p>
            <a:r>
              <a:rPr lang="de-DE" dirty="0"/>
              <a:t>Beweis</a:t>
            </a:r>
            <a:br>
              <a:rPr lang="de-DE" dirty="0"/>
            </a:br>
            <a:br>
              <a:rPr lang="de-DE" sz="7200" dirty="0"/>
            </a:br>
            <a:r>
              <a:rPr lang="de-DE" sz="7200" dirty="0"/>
              <a:t>1=0,9999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ADD7AD0-18AA-3076-CB63-CE5D267B0E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3884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79BC9F7F-D55B-935D-CDE1-050913990890}"/>
              </a:ext>
            </a:extLst>
          </p:cNvPr>
          <p:cNvSpPr txBox="1"/>
          <p:nvPr/>
        </p:nvSpPr>
        <p:spPr>
          <a:xfrm>
            <a:off x="1456151" y="516791"/>
            <a:ext cx="21889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i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angenommen</a:t>
            </a:r>
            <a:r>
              <a:rPr lang="de-DE" sz="1800" i="1" u="sng" dirty="0"/>
              <a:t>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5F45385-39D2-E4C0-7FFE-2F19BA3FE849}"/>
                  </a:ext>
                </a:extLst>
              </p:cNvPr>
              <p:cNvSpPr txBox="1"/>
              <p:nvPr/>
            </p:nvSpPr>
            <p:spPr>
              <a:xfrm>
                <a:off x="3303739" y="544733"/>
                <a:ext cx="609391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=0,9999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5F45385-39D2-E4C0-7FFE-2F19BA3FE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3739" y="544733"/>
                <a:ext cx="6093912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261EB3DC-60CC-173A-DF3A-72DC462B3D6E}"/>
              </a:ext>
            </a:extLst>
          </p:cNvPr>
          <p:cNvSpPr txBox="1"/>
          <p:nvPr/>
        </p:nvSpPr>
        <p:spPr>
          <a:xfrm>
            <a:off x="1456151" y="1665243"/>
            <a:ext cx="60939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i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dann gilt: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1C779546-B2A9-C78F-39EE-8FF0E8BFCFD9}"/>
                  </a:ext>
                </a:extLst>
              </p:cNvPr>
              <p:cNvSpPr txBox="1"/>
              <p:nvPr/>
            </p:nvSpPr>
            <p:spPr>
              <a:xfrm>
                <a:off x="3140447" y="1706806"/>
                <a:ext cx="609391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=9,9999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1C779546-B2A9-C78F-39EE-8FF0E8BFCF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447" y="1706806"/>
                <a:ext cx="6093912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DE2B7A4F-A525-4035-F82B-6B770CF979BA}"/>
                  </a:ext>
                </a:extLst>
              </p:cNvPr>
              <p:cNvSpPr txBox="1"/>
              <p:nvPr/>
            </p:nvSpPr>
            <p:spPr>
              <a:xfrm>
                <a:off x="2022692" y="2402921"/>
                <a:ext cx="7971251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697288" indent="-1290638">
                  <a:buNone/>
                  <a:tabLst>
                    <a:tab pos="323532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=9,9999−0,9999</m:t>
                      </m:r>
                    </m:oMath>
                  </m:oMathPara>
                </a14:m>
                <a:endParaRPr lang="de-DE" sz="2800" dirty="0"/>
              </a:p>
            </p:txBody>
          </p:sp>
        </mc:Choice>
        <mc:Fallback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DE2B7A4F-A525-4035-F82B-6B770CF979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692" y="2402921"/>
                <a:ext cx="7971251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9D3DBD64-DC4E-FFB5-9B07-272848BC4AE3}"/>
                  </a:ext>
                </a:extLst>
              </p:cNvPr>
              <p:cNvSpPr txBox="1"/>
              <p:nvPr/>
            </p:nvSpPr>
            <p:spPr>
              <a:xfrm>
                <a:off x="2658649" y="3004873"/>
                <a:ext cx="609391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37075" indent="-1895475">
                  <a:buNone/>
                  <a:tabLst>
                    <a:tab pos="323532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de-DE" sz="1800" dirty="0"/>
              </a:p>
            </p:txBody>
          </p:sp>
        </mc:Choice>
        <mc:Fallback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9D3DBD64-DC4E-FFB5-9B07-272848BC4A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649" y="3004873"/>
                <a:ext cx="6093912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78E95447-908E-C7F7-6453-8F3205AFF797}"/>
                  </a:ext>
                </a:extLst>
              </p:cNvPr>
              <p:cNvSpPr txBox="1"/>
              <p:nvPr/>
            </p:nvSpPr>
            <p:spPr>
              <a:xfrm>
                <a:off x="2859066" y="3642998"/>
                <a:ext cx="609391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762500" indent="-2120900">
                  <a:buNone/>
                  <a:tabLst>
                    <a:tab pos="323532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de-DE" sz="1800" dirty="0"/>
              </a:p>
            </p:txBody>
          </p:sp>
        </mc:Choice>
        <mc:Fallback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78E95447-908E-C7F7-6453-8F3205AFF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9066" y="3642998"/>
                <a:ext cx="6093912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2B462294-8AA2-47D7-0435-429F241E7F4F}"/>
              </a:ext>
            </a:extLst>
          </p:cNvPr>
          <p:cNvGrpSpPr/>
          <p:nvPr/>
        </p:nvGrpSpPr>
        <p:grpSpPr>
          <a:xfrm>
            <a:off x="9026307" y="1712457"/>
            <a:ext cx="1128500" cy="737171"/>
            <a:chOff x="9842643" y="2691829"/>
            <a:chExt cx="1128500" cy="737171"/>
          </a:xfrm>
        </p:grpSpPr>
        <p:cxnSp>
          <p:nvCxnSpPr>
            <p:cNvPr id="27" name="Gerade Verbindung 26">
              <a:extLst>
                <a:ext uri="{FF2B5EF4-FFF2-40B4-BE49-F238E27FC236}">
                  <a16:creationId xmlns:a16="http://schemas.microsoft.com/office/drawing/2014/main" id="{7E6050CC-90ED-19E3-470E-513AA3D9CDE3}"/>
                </a:ext>
              </a:extLst>
            </p:cNvPr>
            <p:cNvCxnSpPr/>
            <p:nvPr/>
          </p:nvCxnSpPr>
          <p:spPr>
            <a:xfrm>
              <a:off x="9842643" y="2691829"/>
              <a:ext cx="0" cy="7371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feld 27">
                  <a:extLst>
                    <a:ext uri="{FF2B5EF4-FFF2-40B4-BE49-F238E27FC236}">
                      <a16:creationId xmlns:a16="http://schemas.microsoft.com/office/drawing/2014/main" id="{E5953A10-6A8D-A661-3C31-0F7513F13756}"/>
                    </a:ext>
                  </a:extLst>
                </p:cNvPr>
                <p:cNvSpPr txBox="1"/>
                <p:nvPr/>
              </p:nvSpPr>
              <p:spPr>
                <a:xfrm>
                  <a:off x="10036194" y="2779229"/>
                  <a:ext cx="934949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2800" dirty="0">
                      <a:solidFill>
                        <a:schemeClr val="bg1">
                          <a:lumMod val="65000"/>
                        </a:schemeClr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-</a:t>
                  </a:r>
                  <a14:m>
                    <m:oMath xmlns:m="http://schemas.openxmlformats.org/officeDocument/2006/math">
                      <m:r>
                        <a:rPr lang="de-DE" sz="28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de-DE" sz="2800" dirty="0">
                    <a:solidFill>
                      <a:schemeClr val="bg1">
                        <a:lumMod val="6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8" name="Textfeld 27">
                  <a:extLst>
                    <a:ext uri="{FF2B5EF4-FFF2-40B4-BE49-F238E27FC236}">
                      <a16:creationId xmlns:a16="http://schemas.microsoft.com/office/drawing/2014/main" id="{E5953A10-6A8D-A661-3C31-0F7513F1375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36194" y="2779229"/>
                  <a:ext cx="934949" cy="523220"/>
                </a:xfrm>
                <a:prstGeom prst="rect">
                  <a:avLst/>
                </a:prstGeom>
                <a:blipFill>
                  <a:blip r:embed="rId9"/>
                  <a:stretch>
                    <a:fillRect l="-12000" t="-11905" b="-3095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27E663AA-0272-09FB-141F-B9FAF8602C00}"/>
              </a:ext>
            </a:extLst>
          </p:cNvPr>
          <p:cNvGrpSpPr/>
          <p:nvPr/>
        </p:nvGrpSpPr>
        <p:grpSpPr>
          <a:xfrm>
            <a:off x="9028821" y="2790922"/>
            <a:ext cx="1140487" cy="737171"/>
            <a:chOff x="9830657" y="3573694"/>
            <a:chExt cx="1140487" cy="737171"/>
          </a:xfrm>
        </p:grpSpPr>
        <p:cxnSp>
          <p:nvCxnSpPr>
            <p:cNvPr id="30" name="Gerade Verbindung 29">
              <a:extLst>
                <a:ext uri="{FF2B5EF4-FFF2-40B4-BE49-F238E27FC236}">
                  <a16:creationId xmlns:a16="http://schemas.microsoft.com/office/drawing/2014/main" id="{114B46D1-40B9-CAF7-70D9-ACBC4ED86479}"/>
                </a:ext>
              </a:extLst>
            </p:cNvPr>
            <p:cNvCxnSpPr/>
            <p:nvPr/>
          </p:nvCxnSpPr>
          <p:spPr>
            <a:xfrm>
              <a:off x="9830657" y="3573694"/>
              <a:ext cx="0" cy="7371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6E47C81E-942B-ABAE-9978-52A050FF48BD}"/>
                </a:ext>
              </a:extLst>
            </p:cNvPr>
            <p:cNvSpPr txBox="1"/>
            <p:nvPr/>
          </p:nvSpPr>
          <p:spPr>
            <a:xfrm>
              <a:off x="10036195" y="3573694"/>
              <a:ext cx="9349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800" dirty="0">
                  <a:solidFill>
                    <a:schemeClr val="bg1">
                      <a:lumMod val="6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:9</a:t>
              </a:r>
            </a:p>
          </p:txBody>
        </p:sp>
      </p:grp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8FEEF69D-5ED1-B4C8-8FA9-6AE39816E205}"/>
              </a:ext>
            </a:extLst>
          </p:cNvPr>
          <p:cNvGrpSpPr/>
          <p:nvPr/>
        </p:nvGrpSpPr>
        <p:grpSpPr>
          <a:xfrm>
            <a:off x="2850230" y="941387"/>
            <a:ext cx="3716068" cy="2923067"/>
            <a:chOff x="2850230" y="941387"/>
            <a:chExt cx="3716068" cy="2923067"/>
          </a:xfrm>
        </p:grpSpPr>
        <p:sp>
          <p:nvSpPr>
            <p:cNvPr id="32" name="Bogen 31">
              <a:extLst>
                <a:ext uri="{FF2B5EF4-FFF2-40B4-BE49-F238E27FC236}">
                  <a16:creationId xmlns:a16="http://schemas.microsoft.com/office/drawing/2014/main" id="{C31E0C09-03C4-5D12-E54D-6E1AE9903225}"/>
                </a:ext>
              </a:extLst>
            </p:cNvPr>
            <p:cNvSpPr/>
            <p:nvPr/>
          </p:nvSpPr>
          <p:spPr>
            <a:xfrm rot="14137796">
              <a:off x="3416068" y="714225"/>
              <a:ext cx="2923067" cy="3377392"/>
            </a:xfrm>
            <a:prstGeom prst="arc">
              <a:avLst>
                <a:gd name="adj1" fmla="val 12414541"/>
                <a:gd name="adj2" fmla="val 3005211"/>
              </a:avLst>
            </a:prstGeom>
            <a:ln w="47625">
              <a:solidFill>
                <a:srgbClr val="FF0000"/>
              </a:solidFill>
              <a:round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9652E2B7-9E40-D56C-AC9C-65A228D816B1}"/>
                </a:ext>
              </a:extLst>
            </p:cNvPr>
            <p:cNvSpPr txBox="1"/>
            <p:nvPr/>
          </p:nvSpPr>
          <p:spPr>
            <a:xfrm rot="16200000">
              <a:off x="2330869" y="2226166"/>
              <a:ext cx="14080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chemeClr val="bg1">
                      <a:lumMod val="65000"/>
                    </a:schemeClr>
                  </a:solidFill>
                </a:rPr>
                <a:t>einfügen in</a:t>
              </a:r>
            </a:p>
          </p:txBody>
        </p:sp>
      </p:grpSp>
      <p:sp>
        <p:nvSpPr>
          <p:cNvPr id="36" name="Textfeld 35">
            <a:extLst>
              <a:ext uri="{FF2B5EF4-FFF2-40B4-BE49-F238E27FC236}">
                <a16:creationId xmlns:a16="http://schemas.microsoft.com/office/drawing/2014/main" id="{3D37E0ED-C42A-4431-1819-B57D4901AE04}"/>
              </a:ext>
            </a:extLst>
          </p:cNvPr>
          <p:cNvSpPr txBox="1"/>
          <p:nvPr/>
        </p:nvSpPr>
        <p:spPr>
          <a:xfrm>
            <a:off x="1456151" y="5272087"/>
            <a:ext cx="14029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525" indent="0">
              <a:buNone/>
              <a:tabLst>
                <a:tab pos="3235325" algn="l"/>
              </a:tabLst>
            </a:pPr>
            <a:r>
              <a:rPr lang="de-DE" sz="2800" i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also</a:t>
            </a:r>
            <a:r>
              <a:rPr lang="de-DE" sz="1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031DBEDD-2A54-5D3D-5FFE-BCC675762D84}"/>
                  </a:ext>
                </a:extLst>
              </p:cNvPr>
              <p:cNvSpPr txBox="1"/>
              <p:nvPr/>
            </p:nvSpPr>
            <p:spPr>
              <a:xfrm>
                <a:off x="3593420" y="5194519"/>
                <a:ext cx="6093912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9525" indent="0">
                  <a:buNone/>
                  <a:tabLst>
                    <a:tab pos="3235325" algn="l"/>
                  </a:tabLs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DE" sz="4000" b="0" i="1" smtClean="0">
                          <a:latin typeface="Cambria Math" panose="02040503050406030204" pitchFamily="18" charset="0"/>
                        </a:rPr>
                        <m:t>1=0,9999</m:t>
                      </m:r>
                    </m:oMath>
                  </m:oMathPara>
                </a14:m>
                <a:endParaRPr lang="de-DE" sz="4000" dirty="0"/>
              </a:p>
            </p:txBody>
          </p:sp>
        </mc:Choice>
        <mc:Fallback xmlns=""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031DBEDD-2A54-5D3D-5FFE-BCC675762D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3420" y="5194519"/>
                <a:ext cx="6093912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23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7" grpId="0"/>
      <p:bldP spid="21" grpId="0"/>
      <p:bldP spid="23" grpId="0"/>
      <p:bldP spid="25" grpId="0"/>
      <p:bldP spid="36" grpId="0"/>
      <p:bldP spid="38" grpId="0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0</TotalTime>
  <Words>41</Words>
  <Application>Microsoft Macintosh PowerPoint</Application>
  <PresentationFormat>Breitbild</PresentationFormat>
  <Paragraphs>14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Cambria Math</vt:lpstr>
      <vt:lpstr>Gill Sans MT</vt:lpstr>
      <vt:lpstr>Impact</vt:lpstr>
      <vt:lpstr>Badge</vt:lpstr>
      <vt:lpstr>Beweis  1=0,9999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Beweis  1=0,9999</dc:title>
  <dc:creator>Michael Finkler</dc:creator>
  <cp:lastModifiedBy>Michael Finkler</cp:lastModifiedBy>
  <cp:revision>4</cp:revision>
  <dcterms:created xsi:type="dcterms:W3CDTF">2022-05-27T14:34:55Z</dcterms:created>
  <dcterms:modified xsi:type="dcterms:W3CDTF">2022-05-31T09:37:43Z</dcterms:modified>
</cp:coreProperties>
</file>